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F6E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120" y="2130425"/>
            <a:ext cx="7772400" cy="1470025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79426">
            <a:off x="172424" y="86104"/>
            <a:ext cx="1731272" cy="1836000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bg1">
              <a:lumMod val="50000"/>
            </a:schemeClr>
          </a:solidFill>
          <a:ln>
            <a:solidFill>
              <a:srgbClr val="FFCC66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00201"/>
            <a:ext cx="648072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8"/>
            </a:avLst>
          </a:prstGeom>
          <a:solidFill>
            <a:schemeClr val="bg1">
              <a:lumMod val="50000"/>
            </a:schemeClr>
          </a:solidFill>
          <a:ln>
            <a:solidFill>
              <a:srgbClr val="FFCC66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856" y="6570170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© Н.Н.Ф</a:t>
            </a:r>
            <a:r>
              <a:rPr lang="ru-RU" sz="6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ru-RU" sz="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17" t="23803" r="50938" b="52411"/>
          <a:stretch/>
        </p:blipFill>
        <p:spPr>
          <a:xfrm>
            <a:off x="1475656" y="1268760"/>
            <a:ext cx="1813588" cy="2599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63F6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63F6E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63F6E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Наши имена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63F6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15272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i="1" dirty="0" smtClean="0"/>
              <a:t>Подготовила </a:t>
            </a:r>
          </a:p>
          <a:p>
            <a:pPr algn="r"/>
            <a:r>
              <a:rPr lang="ru-RU" b="1" i="1" dirty="0" smtClean="0"/>
              <a:t>ученица 2 «б» класса</a:t>
            </a:r>
            <a:r>
              <a:rPr lang="ru-RU" sz="4000" b="1" i="1" dirty="0" smtClean="0"/>
              <a:t>: </a:t>
            </a:r>
          </a:p>
          <a:p>
            <a:pPr algn="r"/>
            <a:r>
              <a:rPr lang="ru-RU" sz="4000" b="1" i="1" dirty="0" err="1" smtClean="0"/>
              <a:t>Усенова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Аделина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7252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564263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000" b="1" i="1" u="sng" dirty="0" smtClean="0"/>
              <a:t>Всего </a:t>
            </a:r>
            <a:r>
              <a:rPr lang="ru-RU" sz="4000" b="1" i="1" u="sng" dirty="0"/>
              <a:t>в гимназии 381 обучающийся.</a:t>
            </a:r>
            <a:br>
              <a:rPr lang="ru-RU" sz="4000" b="1" i="1" u="sng" dirty="0"/>
            </a:br>
            <a:r>
              <a:rPr lang="ru-RU" sz="4000" dirty="0"/>
              <a:t> Артём – 18; Настя – 16; Даша – 14; Лера – 14; Данил – 12; Никита – 12; Ваня – 11; Полина - 10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6263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2) </a:t>
            </a:r>
            <a:r>
              <a:rPr lang="ru-RU" sz="4000" b="1" u="sng" dirty="0"/>
              <a:t>Определена  популярность наших имен в </a:t>
            </a:r>
            <a:r>
              <a:rPr lang="ru-RU" sz="4000" b="1" u="sng" dirty="0" smtClean="0"/>
              <a:t>прошлом и нынешнем веках:</a:t>
            </a:r>
            <a:r>
              <a:rPr lang="ru-RU" sz="4000" b="1" u="sng" dirty="0"/>
              <a:t/>
            </a:r>
            <a:br>
              <a:rPr lang="ru-RU" sz="4000" b="1" u="sng" dirty="0"/>
            </a:br>
            <a:r>
              <a:rPr lang="ru-RU" sz="4000" b="1" u="sng" dirty="0"/>
              <a:t>В ΧΧ веке</a:t>
            </a:r>
            <a:r>
              <a:rPr lang="ru-RU" sz="4000" dirty="0"/>
              <a:t>: Александра, Екатерина, Татьяна, Максим.</a:t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u="sng" dirty="0" smtClean="0"/>
              <a:t>В </a:t>
            </a:r>
            <a:r>
              <a:rPr lang="ru-RU" sz="4000" b="1" u="sng" dirty="0"/>
              <a:t>начале  ΧΧΙ века</a:t>
            </a:r>
            <a:r>
              <a:rPr lang="ru-RU" sz="4000" dirty="0"/>
              <a:t>: Дарья,  Анастасия, Ангелина, Александра, Никита, Артём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00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4778538"/>
          </a:xfrm>
        </p:spPr>
        <p:txBody>
          <a:bodyPr>
            <a:normAutofit/>
          </a:bodyPr>
          <a:lstStyle/>
          <a:p>
            <a:pPr algn="l"/>
            <a:r>
              <a:rPr lang="ru-RU" b="1" u="sng" dirty="0"/>
              <a:t>3) Совпадение имени и характера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Имя подходит: 10 – 50%</a:t>
            </a:r>
            <a:br>
              <a:rPr lang="ru-RU" dirty="0"/>
            </a:br>
            <a:r>
              <a:rPr lang="ru-RU" dirty="0"/>
              <a:t>Частично: 8 – 40%</a:t>
            </a:r>
            <a:br>
              <a:rPr lang="ru-RU" dirty="0"/>
            </a:br>
            <a:r>
              <a:rPr lang="ru-RU" dirty="0"/>
              <a:t>Не  подходит: 2 – 10%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782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проектом.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87" t="9051" r="23226" b="20600"/>
          <a:stretch/>
        </p:blipFill>
        <p:spPr>
          <a:xfrm>
            <a:off x="1317538" y="1551293"/>
            <a:ext cx="2665658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625" b="5900"/>
          <a:stretch/>
        </p:blipFill>
        <p:spPr>
          <a:xfrm>
            <a:off x="4517799" y="1383138"/>
            <a:ext cx="3222211" cy="254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50" t="6157" r="8283" b="15602"/>
          <a:stretch/>
        </p:blipFill>
        <p:spPr>
          <a:xfrm>
            <a:off x="3008385" y="3563889"/>
            <a:ext cx="315582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8305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проект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2" r="1" b="5275"/>
          <a:stretch/>
        </p:blipFill>
        <p:spPr>
          <a:xfrm>
            <a:off x="1285852" y="1428736"/>
            <a:ext cx="6584342" cy="47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59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441849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44835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4130466"/>
          </a:xfrm>
        </p:spPr>
        <p:txBody>
          <a:bodyPr>
            <a:normAutofit/>
          </a:bodyPr>
          <a:lstStyle/>
          <a:p>
            <a:pPr algn="r"/>
            <a:r>
              <a:rPr lang="ru-RU" b="1" dirty="0"/>
              <a:t>«Как Вы лодку назовёте – так она и поплывёт!»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Капитан </a:t>
            </a:r>
            <a:r>
              <a:rPr lang="ru-RU" b="1" i="1" dirty="0" err="1"/>
              <a:t>Врунгель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74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980728"/>
            <a:ext cx="6480000" cy="482453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 именем человек не расстается,</a:t>
            </a:r>
            <a:br>
              <a:rPr lang="ru-RU" sz="2400" dirty="0"/>
            </a:br>
            <a:r>
              <a:rPr lang="ru-RU" sz="2400" dirty="0"/>
              <a:t>Имя ему навеки дается.</a:t>
            </a:r>
            <a:br>
              <a:rPr lang="ru-RU" sz="2400" dirty="0"/>
            </a:br>
            <a:r>
              <a:rPr lang="ru-RU" sz="2400" dirty="0"/>
              <a:t>Родители сына иль дочку назвали</a:t>
            </a:r>
            <a:br>
              <a:rPr lang="ru-RU" sz="2400" dirty="0"/>
            </a:br>
            <a:r>
              <a:rPr lang="ru-RU" sz="2400" dirty="0"/>
              <a:t>Видеть счастливым ребенка мечтали.</a:t>
            </a:r>
            <a:br>
              <a:rPr lang="ru-RU" sz="2400" dirty="0"/>
            </a:br>
            <a:r>
              <a:rPr lang="ru-RU" sz="2400" dirty="0"/>
              <a:t>Этот доволен, а этот не очень,</a:t>
            </a:r>
            <a:br>
              <a:rPr lang="ru-RU" sz="2400" dirty="0"/>
            </a:br>
            <a:r>
              <a:rPr lang="ru-RU" sz="2400" dirty="0"/>
              <a:t>Но имя с тобою, хочешь, не хочешь, </a:t>
            </a:r>
            <a:br>
              <a:rPr lang="ru-RU" sz="2400" dirty="0"/>
            </a:br>
            <a:r>
              <a:rPr lang="ru-RU" sz="2400" dirty="0"/>
              <a:t>Один прославляет имя свое, </a:t>
            </a:r>
            <a:br>
              <a:rPr lang="ru-RU" sz="2400" dirty="0"/>
            </a:br>
            <a:r>
              <a:rPr lang="ru-RU" sz="2400" dirty="0"/>
              <a:t>Другой замарал, как </a:t>
            </a:r>
            <a:r>
              <a:rPr lang="ru-RU" sz="2400" dirty="0" err="1"/>
              <a:t>неряха</a:t>
            </a:r>
            <a:r>
              <a:rPr lang="ru-RU" sz="2400" dirty="0"/>
              <a:t> белье.</a:t>
            </a:r>
            <a:br>
              <a:rPr lang="ru-RU" sz="2400" dirty="0"/>
            </a:br>
            <a:r>
              <a:rPr lang="ru-RU" sz="2400" dirty="0"/>
              <a:t>У одних к имени доброе отчество,</a:t>
            </a:r>
            <a:br>
              <a:rPr lang="ru-RU" sz="2400" dirty="0"/>
            </a:br>
            <a:r>
              <a:rPr lang="ru-RU" sz="2400" dirty="0"/>
              <a:t>А других и по имени звать не хочется.</a:t>
            </a:r>
            <a:br>
              <a:rPr lang="ru-RU" sz="2400" dirty="0"/>
            </a:br>
            <a:r>
              <a:rPr lang="ru-RU" sz="2400" dirty="0"/>
              <a:t>И сетуй – не сетуй, но воля твоя.</a:t>
            </a:r>
            <a:br>
              <a:rPr lang="ru-RU" sz="2400" dirty="0"/>
            </a:br>
            <a:r>
              <a:rPr lang="ru-RU" sz="2400" dirty="0"/>
              <a:t>Как звать тебя будут родные, друзья.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314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21/0007a540-a0cef59e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43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4922554"/>
          </a:xfrm>
        </p:spPr>
        <p:txBody>
          <a:bodyPr/>
          <a:lstStyle/>
          <a:p>
            <a:r>
              <a:rPr lang="ru-RU" b="1" dirty="0"/>
              <a:t>Г</a:t>
            </a:r>
            <a:r>
              <a:rPr lang="ru-RU" b="1" dirty="0" smtClean="0"/>
              <a:t>ипотеза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мы </a:t>
            </a:r>
            <a:r>
              <a:rPr lang="ru-RU" dirty="0"/>
              <a:t>предполагаем, что выбор имени влияет на  судьбу человека.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29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506657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Что </a:t>
            </a:r>
            <a:r>
              <a:rPr lang="ru-RU" sz="2800" b="1" dirty="0">
                <a:solidFill>
                  <a:srgbClr val="C00000"/>
                </a:solidFill>
              </a:rPr>
              <a:t>такое имя?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  <a:r>
              <a:rPr lang="ru-RU" sz="2800" dirty="0" smtClean="0"/>
              <a:t>Это </a:t>
            </a:r>
            <a:r>
              <a:rPr lang="ru-RU" sz="2800" dirty="0"/>
              <a:t>код, который сопровождает нас от рождения до ухода из жизни. Каждый, думая о себе, соотносит себя со своим именем. Так же воспринимают нас и окружающие.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766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1754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i="1" u="sng" dirty="0" smtClean="0">
                <a:solidFill>
                  <a:srgbClr val="00B0F0"/>
                </a:solidFill>
              </a:rPr>
              <a:t>Критерии </a:t>
            </a:r>
            <a:r>
              <a:rPr lang="ru-RU" sz="2000" b="1" i="1" u="sng" dirty="0">
                <a:solidFill>
                  <a:srgbClr val="00B0F0"/>
                </a:solidFill>
              </a:rPr>
              <a:t>при выборе имени </a:t>
            </a:r>
            <a:br>
              <a:rPr lang="ru-RU" sz="2000" b="1" i="1" u="sng" dirty="0">
                <a:solidFill>
                  <a:srgbClr val="00B0F0"/>
                </a:solidFill>
              </a:rPr>
            </a:br>
            <a:r>
              <a:rPr lang="ru-RU" sz="2000" b="1" i="1" u="sng" dirty="0">
                <a:solidFill>
                  <a:srgbClr val="0070C0"/>
                </a:solidFill>
              </a:rPr>
              <a:t>1</a:t>
            </a:r>
            <a:r>
              <a:rPr lang="ru-RU" sz="2000" b="1" i="1" dirty="0"/>
              <a:t>.Лучше, если имя легко произносится и запоминается как само по себе, так и с отчеством.</a:t>
            </a:r>
            <a:r>
              <a:rPr lang="ru-RU" sz="2000" dirty="0"/>
              <a:t> Трудно выговариваемое имя становится помехой при общении, вызывает напряжение у того, кто обращается, и неловкость у того, к кому обращаются.</a:t>
            </a:r>
            <a:br>
              <a:rPr lang="ru-RU" sz="2000" dirty="0"/>
            </a:br>
            <a:r>
              <a:rPr lang="ru-RU" sz="2000" b="1" i="1" u="sng" dirty="0">
                <a:solidFill>
                  <a:srgbClr val="00B0F0"/>
                </a:solidFill>
              </a:rPr>
              <a:t>2.</a:t>
            </a:r>
            <a:r>
              <a:rPr lang="ru-RU" sz="2000" dirty="0"/>
              <a:t> </a:t>
            </a:r>
            <a:r>
              <a:rPr lang="ru-RU" sz="2000" b="1" i="1" dirty="0"/>
              <a:t>Желательно, чтобы имя не затрудняло образование ласкательных форм</a:t>
            </a:r>
            <a:r>
              <a:rPr lang="ru-RU" sz="2000" dirty="0"/>
              <a:t> (Санечка, </a:t>
            </a:r>
            <a:r>
              <a:rPr lang="ru-RU" sz="2000" dirty="0" err="1"/>
              <a:t>Васюточка</a:t>
            </a:r>
            <a:r>
              <a:rPr lang="ru-RU" sz="2000" dirty="0"/>
              <a:t>, </a:t>
            </a:r>
            <a:r>
              <a:rPr lang="ru-RU" sz="2000" dirty="0" err="1"/>
              <a:t>Алинушка</a:t>
            </a:r>
            <a:r>
              <a:rPr lang="ru-RU" sz="2000" dirty="0"/>
              <a:t> и т. п.). Это дает возможность передавать различные нюансы отношения к человеку.</a:t>
            </a:r>
            <a:br>
              <a:rPr lang="ru-RU" sz="2000" dirty="0"/>
            </a:br>
            <a:r>
              <a:rPr lang="ru-RU" sz="2000" b="1" i="1" u="sng" dirty="0">
                <a:solidFill>
                  <a:srgbClr val="00B0F0"/>
                </a:solidFill>
              </a:rPr>
              <a:t>3</a:t>
            </a:r>
            <a:r>
              <a:rPr lang="ru-RU" sz="2000" dirty="0"/>
              <a:t>.</a:t>
            </a:r>
            <a:r>
              <a:rPr lang="ru-RU" sz="2000" b="1" i="1" dirty="0"/>
              <a:t>Имя должно позволить легко образовывать отчество</a:t>
            </a:r>
            <a:r>
              <a:rPr lang="ru-RU" sz="2000" dirty="0"/>
              <a:t>, иначе это будет приносить страдания вашему повзрослевшему внуку.</a:t>
            </a:r>
            <a:br>
              <a:rPr lang="ru-RU" sz="2000" dirty="0"/>
            </a:br>
            <a:r>
              <a:rPr lang="ru-RU" sz="2000" b="1" i="1" u="sng" dirty="0">
                <a:solidFill>
                  <a:srgbClr val="00B0F0"/>
                </a:solidFill>
              </a:rPr>
              <a:t>4.</a:t>
            </a:r>
            <a:r>
              <a:rPr lang="ru-RU" sz="2000" b="1" i="1" dirty="0"/>
              <a:t>Очень важно, чтобы имя звучало мягко и </a:t>
            </a:r>
            <a:r>
              <a:rPr lang="ru-RU" sz="2000" b="1" i="1" dirty="0" err="1"/>
              <a:t>легко,</a:t>
            </a:r>
            <a:r>
              <a:rPr lang="ru-RU" sz="2000" dirty="0" err="1"/>
              <a:t>например</a:t>
            </a:r>
            <a:r>
              <a:rPr lang="ru-RU" sz="2000" dirty="0"/>
              <a:t>: Александр Владимирович, Алексей Михайлович. </a:t>
            </a:r>
            <a:br>
              <a:rPr lang="ru-RU" sz="2000" dirty="0"/>
            </a:br>
            <a:r>
              <a:rPr lang="ru-RU" sz="2000" b="1" i="1" u="sng" dirty="0">
                <a:solidFill>
                  <a:srgbClr val="00B0F0"/>
                </a:solidFill>
              </a:rPr>
              <a:t>5.</a:t>
            </a:r>
            <a:r>
              <a:rPr lang="ru-RU" sz="2000" i="1" dirty="0"/>
              <a:t>Если ребенок будет носить фамилию, не указывающую на его </a:t>
            </a:r>
            <a:r>
              <a:rPr lang="ru-RU" sz="2000" i="1" dirty="0" err="1"/>
              <a:t>пол,не</a:t>
            </a:r>
            <a:r>
              <a:rPr lang="ru-RU" sz="2000" i="1" dirty="0"/>
              <a:t> стоит давать ему имя Женя, Валя, Саша.</a:t>
            </a:r>
            <a:r>
              <a:rPr lang="ru-RU" sz="2000" dirty="0"/>
              <a:t> Малыши расстраиваются, когда девочку принимают за мальчика и наоборот, например </a:t>
            </a:r>
            <a:r>
              <a:rPr lang="ru-RU" sz="2000" i="1" dirty="0"/>
              <a:t>Штанько Саша,  Женя.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658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3" t="8000" b="1701"/>
          <a:stretch/>
        </p:blipFill>
        <p:spPr>
          <a:xfrm>
            <a:off x="4716016" y="3501008"/>
            <a:ext cx="3168058" cy="25112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33383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b="1" u="sng" dirty="0" smtClean="0"/>
              <a:t>Мне нравится мое имя </a:t>
            </a:r>
            <a:r>
              <a:rPr lang="ru-RU" sz="3100" dirty="0" smtClean="0"/>
              <a:t>– </a:t>
            </a:r>
            <a:r>
              <a:rPr lang="ru-RU" sz="3100" dirty="0"/>
              <a:t>19 чел.  </a:t>
            </a:r>
            <a:br>
              <a:rPr lang="ru-RU" sz="3100" dirty="0"/>
            </a:br>
            <a:r>
              <a:rPr lang="ru-RU" sz="3100" b="1" u="sng" dirty="0"/>
              <a:t>Я </a:t>
            </a:r>
            <a:r>
              <a:rPr lang="ru-RU" sz="3100" b="1" u="sng" dirty="0" smtClean="0"/>
              <a:t>хотел </a:t>
            </a:r>
            <a:r>
              <a:rPr lang="ru-RU" sz="3100" b="1" u="sng" dirty="0"/>
              <a:t>бы изменить свое имя </a:t>
            </a:r>
            <a:r>
              <a:rPr lang="ru-RU" sz="3100" dirty="0"/>
              <a:t>-  1 чел. </a:t>
            </a:r>
            <a:br>
              <a:rPr lang="ru-RU" sz="3100" dirty="0"/>
            </a:br>
            <a:r>
              <a:rPr lang="ru-RU" sz="3100" b="1" u="sng" dirty="0"/>
              <a:t>Почему мне дали такое имя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- Нравится родителям   - 20 чел. </a:t>
            </a:r>
            <a:br>
              <a:rPr lang="ru-RU" sz="3100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42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1" t="10101" r="27951" b="13250"/>
          <a:stretch/>
        </p:blipFill>
        <p:spPr>
          <a:xfrm>
            <a:off x="5364088" y="3789040"/>
            <a:ext cx="2592288" cy="2252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560" y="594678"/>
            <a:ext cx="6480000" cy="4994562"/>
          </a:xfrm>
        </p:spPr>
        <p:txBody>
          <a:bodyPr>
            <a:normAutofit/>
          </a:bodyPr>
          <a:lstStyle/>
          <a:p>
            <a:r>
              <a:rPr lang="ru-RU" b="1" dirty="0"/>
              <a:t>«Пьедестал»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 место –  17 чел.  </a:t>
            </a:r>
            <a:br>
              <a:rPr lang="ru-RU" dirty="0"/>
            </a:br>
            <a:r>
              <a:rPr lang="ru-RU" dirty="0"/>
              <a:t>2 место – 2 чел. </a:t>
            </a:r>
            <a:br>
              <a:rPr lang="ru-RU" dirty="0"/>
            </a:br>
            <a:r>
              <a:rPr lang="ru-RU" dirty="0"/>
              <a:t>3 место – 1 чел.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98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Наши имена</vt:lpstr>
      <vt:lpstr>«Как Вы лодку назовёте – так она и поплывёт!»   Капитан Врунгель </vt:lpstr>
      <vt:lpstr>С именем человек не расстается, Имя ему навеки дается. Родители сына иль дочку назвали Видеть счастливым ребенка мечтали. Этот доволен, а этот не очень, Но имя с тобою, хочешь, не хочешь,  Один прославляет имя свое,  Другой замарал, как неряха белье. У одних к имени доброе отчество, А других и по имени звать не хочется. И сетуй – не сетуй, но воля твоя. Как звать тебя будут родные, друзья. </vt:lpstr>
      <vt:lpstr>Слайд 4</vt:lpstr>
      <vt:lpstr>Гипотеза: мы предполагаем, что выбор имени влияет на  судьбу человека. </vt:lpstr>
      <vt:lpstr> Что такое имя?       Это код, который сопровождает нас от рождения до ухода из жизни. Каждый, думая о себе, соотносит себя со своим именем. Так же воспринимают нас и окружающие.  </vt:lpstr>
      <vt:lpstr>                   Критерии при выборе имени  1.Лучше, если имя легко произносится и запоминается как само по себе, так и с отчеством. Трудно выговариваемое имя становится помехой при общении, вызывает напряжение у того, кто обращается, и неловкость у того, к кому обращаются. 2. Желательно, чтобы имя не затрудняло образование ласкательных форм (Санечка, Васюточка, Алинушка и т. п.). Это дает возможность передавать различные нюансы отношения к человеку. 3.Имя должно позволить легко образовывать отчество, иначе это будет приносить страдания вашему повзрослевшему внуку. 4.Очень важно, чтобы имя звучало мягко и легко,например: Александр Владимирович, Алексей Михайлович.  5.Если ребенок будет носить фамилию, не указывающую на его пол,не стоит давать ему имя Женя, Валя, Саша. Малыши расстраиваются, когда девочку принимают за мальчика и наоборот, например Штанько Саша,  Женя. </vt:lpstr>
      <vt:lpstr>           Мне нравится мое имя – 19 чел.   Я хотел бы изменить свое имя -  1 чел.  Почему мне дали такое имя  - Нравится родителям   - 20 чел.    </vt:lpstr>
      <vt:lpstr>«Пьедестал» 1 место –  17 чел.   2 место – 2 чел.  3 место – 1 чел.  </vt:lpstr>
      <vt:lpstr>  Всего в гимназии 381 обучающийся.  Артём – 18; Настя – 16; Даша – 14; Лера – 14; Данил – 12; Никита – 12; Ваня – 11; Полина - 10  </vt:lpstr>
      <vt:lpstr>2) Определена  популярность наших имен в прошлом и нынешнем веках: В ΧΧ веке: Александра, Екатерина, Татьяна, Максим.  В начале  ΧΧΙ века: Дарья,  Анастасия, Ангелина, Александра, Никита, Артём </vt:lpstr>
      <vt:lpstr>3) Совпадение имени и характера: Имя подходит: 10 – 50% Частично: 8 – 40% Не  подходит: 2 – 10% </vt:lpstr>
      <vt:lpstr>Работа над проектом.</vt:lpstr>
      <vt:lpstr>Наш проект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Бантики</dc:title>
  <dc:creator>Зав. библиотекой</dc:creator>
  <cp:lastModifiedBy>1</cp:lastModifiedBy>
  <cp:revision>12</cp:revision>
  <dcterms:created xsi:type="dcterms:W3CDTF">2018-01-26T11:31:05Z</dcterms:created>
  <dcterms:modified xsi:type="dcterms:W3CDTF">2018-02-07T04:50:21Z</dcterms:modified>
</cp:coreProperties>
</file>